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6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17/3/16</a:t>
            </a:fld>
            <a:endParaRPr 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17/3/16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17/3/16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17/3/16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17/3/16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17/3/16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17/3/16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17/3/16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17/3/16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17/3/16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17/3/16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9" name="进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进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图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54AB02A5-4FE5-49D9-9E24-09F23B90C450}" type="datetimeFigureOut">
              <a:rPr lang="en-US" smtClean="0"/>
              <a:t>17/3/16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All about love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Alena</a:t>
            </a:r>
            <a:r>
              <a:rPr kumimoji="1" lang="en-US" altLang="zh-CN" dirty="0" smtClean="0"/>
              <a:t> (</a:t>
            </a:r>
            <a:r>
              <a:rPr kumimoji="1" lang="en-US" altLang="zh-CN" dirty="0" err="1" smtClean="0"/>
              <a:t>YiXin</a:t>
            </a:r>
            <a:r>
              <a:rPr kumimoji="1" lang="en-US" altLang="zh-CN" dirty="0" smtClean="0"/>
              <a:t>) Zhang</a:t>
            </a:r>
            <a:endParaRPr kumimoji="1" lang="zh-CN" altLang="en-US" dirty="0"/>
          </a:p>
        </p:txBody>
      </p:sp>
      <p:pic>
        <p:nvPicPr>
          <p:cNvPr id="5" name="图片 4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57" y="2304143"/>
            <a:ext cx="4644572" cy="44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33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屏幕快照 2017-03-16 13.37.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8" y="0"/>
            <a:ext cx="8156221" cy="4440242"/>
          </a:xfrm>
          <a:prstGeom prst="rect">
            <a:avLst/>
          </a:prstGeom>
        </p:spPr>
      </p:pic>
      <p:pic>
        <p:nvPicPr>
          <p:cNvPr id="5" name="图片 4" descr="屏幕快照 2017-03-16 13.38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77" y="4840111"/>
            <a:ext cx="8029221" cy="381000"/>
          </a:xfrm>
          <a:prstGeom prst="rect">
            <a:avLst/>
          </a:prstGeom>
        </p:spPr>
      </p:pic>
      <p:pic>
        <p:nvPicPr>
          <p:cNvPr id="6" name="图片 5" descr="屏幕快照 2017-03-16 13.30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08" y="5358876"/>
            <a:ext cx="4724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8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 descr="屏幕快照 2017-03-16 12.44.58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r="1182"/>
          <a:stretch>
            <a:fillRect/>
          </a:stretch>
        </p:blipFill>
        <p:spPr>
          <a:xfrm>
            <a:off x="1435608" y="274638"/>
            <a:ext cx="7498080" cy="4115736"/>
          </a:xfrm>
        </p:spPr>
      </p:pic>
      <p:pic>
        <p:nvPicPr>
          <p:cNvPr id="5" name="图片 4" descr="屏幕快照 2017-03-16 13.41.4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46" y="4911484"/>
            <a:ext cx="7983853" cy="16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4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屏幕快照 2017-03-16 13.43.5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70" y="0"/>
            <a:ext cx="8140629" cy="3601789"/>
          </a:xfrm>
          <a:prstGeom prst="rect">
            <a:avLst/>
          </a:prstGeom>
        </p:spPr>
      </p:pic>
      <p:pic>
        <p:nvPicPr>
          <p:cNvPr id="7" name="图片 6" descr="屏幕快照 2017-03-16 13.45.0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21" y="3601789"/>
            <a:ext cx="8140630" cy="1536188"/>
          </a:xfrm>
          <a:prstGeom prst="rect">
            <a:avLst/>
          </a:prstGeom>
        </p:spPr>
      </p:pic>
      <p:pic>
        <p:nvPicPr>
          <p:cNvPr id="8" name="图片 7" descr="屏幕快照 2017-03-16 13.47.1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70" y="5578844"/>
            <a:ext cx="8251443" cy="552001"/>
          </a:xfrm>
          <a:prstGeom prst="rect">
            <a:avLst/>
          </a:prstGeom>
        </p:spPr>
      </p:pic>
      <p:pic>
        <p:nvPicPr>
          <p:cNvPr id="11" name="图片 10" descr="屏幕快照 2017-03-16 13.52.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70" y="6362123"/>
            <a:ext cx="8140630" cy="4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5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22" y="3122052"/>
            <a:ext cx="5930077" cy="3735948"/>
          </a:xfrm>
          <a:prstGeom prst="rect">
            <a:avLst/>
          </a:prstGeom>
        </p:spPr>
      </p:pic>
      <p:pic>
        <p:nvPicPr>
          <p:cNvPr id="6" name="图片 5" descr="6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0" y="0"/>
            <a:ext cx="6350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8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During process </a:t>
            </a:r>
            <a:r>
              <a:rPr kumimoji="1" lang="is-IS" altLang="zh-CN" dirty="0" smtClean="0"/>
              <a:t>…</a:t>
            </a:r>
            <a:endParaRPr kumimoji="1" lang="zh-CN" altLang="en-US" dirty="0"/>
          </a:p>
        </p:txBody>
      </p:sp>
      <p:pic>
        <p:nvPicPr>
          <p:cNvPr id="6" name="内容占位符 5" descr="屏幕快照 2017-03-16 14.18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114" b="-156114"/>
          <a:stretch>
            <a:fillRect/>
          </a:stretch>
        </p:blipFill>
        <p:spPr>
          <a:xfrm>
            <a:off x="1238052" y="-409223"/>
            <a:ext cx="7498080" cy="543277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21" y="3283096"/>
            <a:ext cx="5208355" cy="348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6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babeedddbe4246c4d9c4d0dea00b6bac_autobiography-on-emaze-thank-you-for-listening-to-my-presentation-clipart_1024-76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4" b="7324"/>
          <a:stretch>
            <a:fillRect/>
          </a:stretch>
        </p:blipFill>
        <p:spPr>
          <a:xfrm>
            <a:off x="1085249" y="982133"/>
            <a:ext cx="9016763" cy="5875867"/>
          </a:xfrm>
        </p:spPr>
      </p:pic>
    </p:spTree>
    <p:extLst>
      <p:ext uri="{BB962C8B-B14F-4D97-AF65-F5344CB8AC3E}">
        <p14:creationId xmlns:p14="http://schemas.microsoft.com/office/powerpoint/2010/main" val="278518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Visual Concept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646" indent="-514350">
              <a:buAutoNum type="arabicPeriod"/>
            </a:pPr>
            <a:r>
              <a:rPr kumimoji="1" lang="en-US" altLang="zh-CN" dirty="0" smtClean="0"/>
              <a:t>Soft colors </a:t>
            </a:r>
          </a:p>
          <a:p>
            <a:pPr marL="596646" indent="-514350">
              <a:buAutoNum type="arabicPeriod"/>
            </a:pPr>
            <a:r>
              <a:rPr kumimoji="1" lang="en-US" altLang="zh-CN" dirty="0" smtClean="0"/>
              <a:t>Simple &amp; smooth</a:t>
            </a:r>
          </a:p>
          <a:p>
            <a:pPr marL="596646" indent="-514350">
              <a:buAutoNum type="arabicPeriod"/>
            </a:pPr>
            <a:r>
              <a:rPr kumimoji="1" lang="en-US" altLang="zh-CN" dirty="0" smtClean="0"/>
              <a:t>Multiple effects</a:t>
            </a:r>
          </a:p>
          <a:p>
            <a:pPr marL="82296" indent="0">
              <a:buNone/>
            </a:pPr>
            <a:endParaRPr kumimoji="1" lang="en-US" altLang="zh-CN" dirty="0" smtClean="0"/>
          </a:p>
        </p:txBody>
      </p:sp>
      <p:pic>
        <p:nvPicPr>
          <p:cNvPr id="4" name="图片 3" descr="Pamela Young_Couple Kissing on Ben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44" y="2524618"/>
            <a:ext cx="6039555" cy="43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3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屏幕快照 2017-03-16 12.42.58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r="1182"/>
          <a:stretch>
            <a:fillRect/>
          </a:stretch>
        </p:blipFill>
        <p:spPr>
          <a:xfrm>
            <a:off x="1181608" y="0"/>
            <a:ext cx="7164106" cy="4517571"/>
          </a:xfrm>
        </p:spPr>
      </p:pic>
      <p:pic>
        <p:nvPicPr>
          <p:cNvPr id="5" name="图片 4" descr="屏幕快照 2017-03-16 13.09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8" y="4517571"/>
            <a:ext cx="73787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1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屏幕快照 2017-03-16 12.43.37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" r="1298"/>
          <a:stretch>
            <a:fillRect/>
          </a:stretch>
        </p:blipFill>
        <p:spPr>
          <a:xfrm>
            <a:off x="1024370" y="211665"/>
            <a:ext cx="8119630" cy="5198543"/>
          </a:xfrm>
        </p:spPr>
      </p:pic>
      <p:pic>
        <p:nvPicPr>
          <p:cNvPr id="5" name="图片 4" descr="屏幕快照 2017-03-16 13.15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92" y="5428924"/>
            <a:ext cx="7659548" cy="331941"/>
          </a:xfrm>
          <a:prstGeom prst="rect">
            <a:avLst/>
          </a:prstGeom>
        </p:spPr>
      </p:pic>
      <p:pic>
        <p:nvPicPr>
          <p:cNvPr id="6" name="图片 5" descr="屏幕快照 2017-03-16 13.16.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05" y="5929372"/>
            <a:ext cx="7925751" cy="334891"/>
          </a:xfrm>
          <a:prstGeom prst="rect">
            <a:avLst/>
          </a:prstGeom>
        </p:spPr>
      </p:pic>
      <p:pic>
        <p:nvPicPr>
          <p:cNvPr id="8" name="图片 7" descr="屏幕快照 2017-03-16 13.16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05" y="6451542"/>
            <a:ext cx="7677335" cy="35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0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8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123"/>
            <a:ext cx="5235464" cy="3486819"/>
          </a:xfrm>
          <a:prstGeom prst="rect">
            <a:avLst/>
          </a:prstGeom>
        </p:spPr>
      </p:pic>
      <p:pic>
        <p:nvPicPr>
          <p:cNvPr id="9" name="图片 8" descr="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1697"/>
            <a:ext cx="5159612" cy="3436302"/>
          </a:xfrm>
          <a:prstGeom prst="rect">
            <a:avLst/>
          </a:prstGeom>
        </p:spPr>
      </p:pic>
      <p:pic>
        <p:nvPicPr>
          <p:cNvPr id="10" name="图片 9" descr="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592" y="2273587"/>
            <a:ext cx="4752408" cy="31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43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屏幕快照 2017-03-16 12.43.46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r="6986"/>
          <a:stretch>
            <a:fillRect/>
          </a:stretch>
        </p:blipFill>
        <p:spPr>
          <a:xfrm>
            <a:off x="1269903" y="1447800"/>
            <a:ext cx="7874096" cy="3255626"/>
          </a:xfrm>
        </p:spPr>
      </p:pic>
      <p:pic>
        <p:nvPicPr>
          <p:cNvPr id="4" name="图片 3" descr="屏幕快照 2017-03-16 13.25.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02" y="106628"/>
            <a:ext cx="7874097" cy="1975560"/>
          </a:xfrm>
          <a:prstGeom prst="rect">
            <a:avLst/>
          </a:prstGeom>
        </p:spPr>
      </p:pic>
      <p:pic>
        <p:nvPicPr>
          <p:cNvPr id="6" name="图片 5" descr="屏幕快照 2017-03-16 13.27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03" y="4990147"/>
            <a:ext cx="7772923" cy="17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0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屏幕快照 2017-03-16 12.43.58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r="2376"/>
          <a:stretch>
            <a:fillRect/>
          </a:stretch>
        </p:blipFill>
        <p:spPr>
          <a:xfrm>
            <a:off x="1018713" y="-725750"/>
            <a:ext cx="8125287" cy="5801784"/>
          </a:xfrm>
        </p:spPr>
      </p:pic>
      <p:pic>
        <p:nvPicPr>
          <p:cNvPr id="7" name="图片 6" descr="屏幕快照 2017-03-16 13.30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3" y="4373262"/>
            <a:ext cx="8125287" cy="22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7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 descr="屏幕快照 2017-03-16 12.44.24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r="1182"/>
          <a:stretch>
            <a:fillRect/>
          </a:stretch>
        </p:blipFill>
        <p:spPr>
          <a:xfrm>
            <a:off x="1049451" y="1588911"/>
            <a:ext cx="8094549" cy="3011311"/>
          </a:xfrm>
        </p:spPr>
      </p:pic>
      <p:pic>
        <p:nvPicPr>
          <p:cNvPr id="4" name="图片 3" descr="屏幕快照 2017-03-16 13.32.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51" y="0"/>
            <a:ext cx="8094549" cy="1877447"/>
          </a:xfrm>
          <a:prstGeom prst="rect">
            <a:avLst/>
          </a:prstGeom>
        </p:spPr>
      </p:pic>
      <p:pic>
        <p:nvPicPr>
          <p:cNvPr id="8" name="图片 7" descr="屏幕快照 2017-03-16 13.34.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51" y="5040489"/>
            <a:ext cx="8166100" cy="355600"/>
          </a:xfrm>
          <a:prstGeom prst="rect">
            <a:avLst/>
          </a:prstGeom>
        </p:spPr>
      </p:pic>
      <p:pic>
        <p:nvPicPr>
          <p:cNvPr id="9" name="图片 8" descr="屏幕快照 2017-03-16 13.30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51" y="5543550"/>
            <a:ext cx="4724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0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屏幕快照 2017-03-16 12.44.3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r="1182"/>
          <a:stretch>
            <a:fillRect/>
          </a:stretch>
        </p:blipFill>
        <p:spPr>
          <a:xfrm>
            <a:off x="1308608" y="0"/>
            <a:ext cx="7498080" cy="4800600"/>
          </a:xfrm>
        </p:spPr>
      </p:pic>
      <p:pic>
        <p:nvPicPr>
          <p:cNvPr id="5" name="图片 4" descr="屏幕快照 2017-03-16 13.35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6" y="4800600"/>
            <a:ext cx="8128003" cy="17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579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夏至.thmx</Template>
  <TotalTime>119</TotalTime>
  <Words>20</Words>
  <Application>Microsoft Macintosh PowerPoint</Application>
  <PresentationFormat>全屏显示(4:3)</PresentationFormat>
  <Paragraphs>7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夏至</vt:lpstr>
      <vt:lpstr>All about love </vt:lpstr>
      <vt:lpstr>Visual Concept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During process …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love </dc:title>
  <dc:creator>Fanmingpeng fan</dc:creator>
  <cp:lastModifiedBy>Fanmingpeng fan</cp:lastModifiedBy>
  <cp:revision>10</cp:revision>
  <dcterms:created xsi:type="dcterms:W3CDTF">2017-03-16T19:59:13Z</dcterms:created>
  <dcterms:modified xsi:type="dcterms:W3CDTF">2017-03-16T21:58:41Z</dcterms:modified>
</cp:coreProperties>
</file>